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1"/>
  </p:handoutMasterIdLst>
  <p:sldIdLst>
    <p:sldId id="279" r:id="rId2"/>
    <p:sldId id="257" r:id="rId3"/>
    <p:sldId id="264" r:id="rId4"/>
    <p:sldId id="265" r:id="rId5"/>
    <p:sldId id="266" r:id="rId6"/>
    <p:sldId id="267" r:id="rId7"/>
    <p:sldId id="268" r:id="rId8"/>
    <p:sldId id="269" r:id="rId9"/>
    <p:sldId id="271" r:id="rId10"/>
    <p:sldId id="270" r:id="rId11"/>
    <p:sldId id="274" r:id="rId12"/>
    <p:sldId id="275" r:id="rId13"/>
    <p:sldId id="276" r:id="rId14"/>
    <p:sldId id="277" r:id="rId15"/>
    <p:sldId id="260" r:id="rId16"/>
    <p:sldId id="261" r:id="rId17"/>
    <p:sldId id="262" r:id="rId18"/>
    <p:sldId id="278" r:id="rId19"/>
    <p:sldId id="259" r:id="rId20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C6CA"/>
    <a:srgbClr val="11AF9C"/>
    <a:srgbClr val="FFCC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357" autoAdjust="0"/>
    <p:restoredTop sz="94660"/>
  </p:normalViewPr>
  <p:slideViewPr>
    <p:cSldViewPr>
      <p:cViewPr>
        <p:scale>
          <a:sx n="70" d="100"/>
          <a:sy n="70" d="100"/>
        </p:scale>
        <p:origin x="-1856" y="-3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6" d="100"/>
          <a:sy n="56" d="100"/>
        </p:scale>
        <p:origin x="-184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handoutMaster" Target="handoutMasters/handout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E46887-B2D3-4548-B2BE-8FA9DED13D8B}" type="datetimeFigureOut">
              <a:rPr lang="en-AU" smtClean="0"/>
              <a:pPr/>
              <a:t>3/27/12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302E36-B3BC-4031-9731-7A595F1C05D5}" type="slidenum">
              <a:rPr lang="en-AU" smtClean="0"/>
              <a:pPr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6080275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470CDD-BE04-4146-8249-BEB17415F7C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260DDB-5675-4A74-9929-B786674450A3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B62B48A-DBE4-4BD3-AF44-49A4C38F0AA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FFFC1A-619D-4DC3-9328-7A4FF809B3F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BB9E93-7E7A-4419-8F95-EAEC9EE91459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E4D856-03E5-456A-8007-126C99C034F6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2891C6-6209-4D81-AB4E-382D3A83AC11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71C82B-8D01-43CA-844C-615943E7611A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F3411C-8F4F-4E95-BBD6-711622CD50BE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DA9057-6678-40CD-A272-9958D23EA808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AU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E71417-6D36-483F-B45D-B7FC0D52AF7B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0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99ACD41-5B6F-487A-AA84-C11CDB38B7B5}" type="slidenum">
              <a:rPr lang="en-AU"/>
              <a:pPr>
                <a:defRPr/>
              </a:pPr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hyperlink" Target="http://www.oakparkps.vic.edu.au/" TargetMode="External"/><Relationship Id="rId5" Type="http://schemas.openxmlformats.org/officeDocument/2006/relationships/image" Target="../media/image3.jpeg"/><Relationship Id="rId6" Type="http://schemas.openxmlformats.org/officeDocument/2006/relationships/slide" Target="slide2.xml"/><Relationship Id="rId7" Type="http://schemas.openxmlformats.org/officeDocument/2006/relationships/image" Target="../media/image4.gi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6.xml"/><Relationship Id="rId3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slide" Target="slide17.xml"/><Relationship Id="rId3" Type="http://schemas.openxmlformats.org/officeDocument/2006/relationships/image" Target="../media/image14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jpeg"/><Relationship Id="rId3" Type="http://schemas.openxmlformats.org/officeDocument/2006/relationships/slide" Target="slide1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slide" Target="slide2.xml"/><Relationship Id="rId1" Type="http://schemas.openxmlformats.org/officeDocument/2006/relationships/slideLayout" Target="../slideLayouts/slideLayout2.xml"/><Relationship Id="rId2" Type="http://schemas.openxmlformats.org/officeDocument/2006/relationships/hyperlink" Target="Mater%201-6.pptx" TargetMode="Externa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" Target="slide7.xml"/><Relationship Id="rId20" Type="http://schemas.openxmlformats.org/officeDocument/2006/relationships/hyperlink" Target="http://www.google.com.au/imgres?imgurl=http://www.go-greece-vacations.com/images/music.jpg&amp;imgrefurl=http://www.go-greece-vacations.com/music.html&amp;usg=__DD9-m9F982okda0CLYRoyZ2xYVI=&amp;h=400&amp;w=400&amp;sz=24&amp;hl=en&amp;start=1&amp;zoom=1&amp;tbnid=FXbeVreuOw5GgM:&amp;tbnh=124&amp;tbnw=124&amp;ei=O9JvT7GVHeyWiQewttWNBg&amp;prev=/search?q=music&amp;hl=en&amp;safe=active&amp;gbv=1&amp;ie=UTF-8&amp;tbm=isch&amp;itbs=1" TargetMode="External"/><Relationship Id="rId21" Type="http://schemas.openxmlformats.org/officeDocument/2006/relationships/image" Target="../media/image12.jpeg"/><Relationship Id="rId22" Type="http://schemas.openxmlformats.org/officeDocument/2006/relationships/slide" Target="slide18.xml"/><Relationship Id="rId23" Type="http://schemas.openxmlformats.org/officeDocument/2006/relationships/slide" Target="slide11.xml"/><Relationship Id="rId24" Type="http://schemas.openxmlformats.org/officeDocument/2006/relationships/slide" Target="slide12.xml"/><Relationship Id="rId25" Type="http://schemas.openxmlformats.org/officeDocument/2006/relationships/slide" Target="slide13.xml"/><Relationship Id="rId26" Type="http://schemas.openxmlformats.org/officeDocument/2006/relationships/slide" Target="slide14.xml"/><Relationship Id="rId27" Type="http://schemas.openxmlformats.org/officeDocument/2006/relationships/slide" Target="slide1.xml"/><Relationship Id="rId28" Type="http://schemas.openxmlformats.org/officeDocument/2006/relationships/image" Target="../media/image13.jpeg"/><Relationship Id="rId10" Type="http://schemas.openxmlformats.org/officeDocument/2006/relationships/slide" Target="slide8.xml"/><Relationship Id="rId11" Type="http://schemas.openxmlformats.org/officeDocument/2006/relationships/slide" Target="slide10.xml"/><Relationship Id="rId12" Type="http://schemas.openxmlformats.org/officeDocument/2006/relationships/slide" Target="slide9.xml"/><Relationship Id="rId13" Type="http://schemas.openxmlformats.org/officeDocument/2006/relationships/image" Target="../media/image8.jpeg"/><Relationship Id="rId14" Type="http://schemas.openxmlformats.org/officeDocument/2006/relationships/slide" Target="slide15.xml"/><Relationship Id="rId15" Type="http://schemas.openxmlformats.org/officeDocument/2006/relationships/slide" Target="slide16.xml"/><Relationship Id="rId16" Type="http://schemas.openxmlformats.org/officeDocument/2006/relationships/slide" Target="slide17.xml"/><Relationship Id="rId17" Type="http://schemas.openxmlformats.org/officeDocument/2006/relationships/image" Target="../media/image9.jpeg"/><Relationship Id="rId18" Type="http://schemas.openxmlformats.org/officeDocument/2006/relationships/image" Target="../media/image10.jpeg"/><Relationship Id="rId19" Type="http://schemas.openxmlformats.org/officeDocument/2006/relationships/image" Target="../media/image11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Relationship Id="rId3" Type="http://schemas.openxmlformats.org/officeDocument/2006/relationships/image" Target="../media/image6.gif"/><Relationship Id="rId4" Type="http://schemas.openxmlformats.org/officeDocument/2006/relationships/slide" Target="slide3.xml"/><Relationship Id="rId5" Type="http://schemas.openxmlformats.org/officeDocument/2006/relationships/slide" Target="slide4.xml"/><Relationship Id="rId6" Type="http://schemas.openxmlformats.org/officeDocument/2006/relationships/slide" Target="slide5.xml"/><Relationship Id="rId7" Type="http://schemas.openxmlformats.org/officeDocument/2006/relationships/image" Target="../media/image7.jpeg"/><Relationship Id="rId8" Type="http://schemas.openxmlformats.org/officeDocument/2006/relationships/slide" Target="slide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4" Type="http://schemas.openxmlformats.org/officeDocument/2006/relationships/slide" Target="slide4.xml"/><Relationship Id="rId1" Type="http://schemas.openxmlformats.org/officeDocument/2006/relationships/slideLayout" Target="../slideLayouts/slideLayout7.xml"/><Relationship Id="rId2" Type="http://schemas.openxmlformats.org/officeDocument/2006/relationships/slide" Target="slide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slide" Target="slide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P30400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  <p:pic>
        <p:nvPicPr>
          <p:cNvPr id="13" name="Picture 12" descr="large opps logo with bground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5661248"/>
            <a:ext cx="9144000" cy="1196752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>
            <a:off x="5019152" y="5661248"/>
            <a:ext cx="4124848" cy="830997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Student Name</a:t>
            </a:r>
            <a:endParaRPr lang="en-US" sz="4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18" name="Rounded Rectangle 17">
            <a:hlinkClick r:id="rId4"/>
          </p:cNvPr>
          <p:cNvSpPr/>
          <p:nvPr/>
        </p:nvSpPr>
        <p:spPr>
          <a:xfrm>
            <a:off x="6228184" y="6525344"/>
            <a:ext cx="2915816" cy="332656"/>
          </a:xfrm>
          <a:prstGeom prst="roundRect">
            <a:avLst/>
          </a:prstGeom>
          <a:noFill/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9" name="Rectangle 18"/>
          <p:cNvSpPr/>
          <p:nvPr/>
        </p:nvSpPr>
        <p:spPr>
          <a:xfrm>
            <a:off x="1547664" y="836712"/>
            <a:ext cx="5940777" cy="8486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">
              <a:avLst>
                <a:gd name="adj" fmla="val 10151175"/>
              </a:avLst>
            </a:prstTxWarp>
            <a:spAutoFit/>
          </a:bodyPr>
          <a:lstStyle/>
          <a:p>
            <a:pPr algn="ctr"/>
            <a:r>
              <a:rPr lang="en-US" sz="4000" b="1" spc="300" dirty="0" smtClean="0">
                <a:ln w="2540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Student</a:t>
            </a:r>
            <a:r>
              <a:rPr lang="en-US" sz="4000" b="1" spc="300" dirty="0" smtClean="0">
                <a:ln w="25400" cmpd="sng">
                  <a:solidFill>
                    <a:schemeClr val="tx1"/>
                  </a:solidFill>
                  <a:prstDash val="solid"/>
                  <a:miter lim="800000"/>
                </a:ln>
                <a:solidFill>
                  <a:schemeClr val="accent1">
                    <a:lumMod val="50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lang="en-US" sz="4000" b="1" spc="300" dirty="0" smtClean="0">
                <a:ln w="25400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Learning</a:t>
            </a:r>
            <a:endParaRPr lang="en-US" sz="4000" b="1" cap="none" spc="300" dirty="0">
              <a:ln w="25400" cmpd="sng">
                <a:solidFill>
                  <a:schemeClr val="tx1"/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1529603" y="-3555776"/>
            <a:ext cx="5940777" cy="848680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Down">
              <a:avLst/>
            </a:prstTxWarp>
            <a:spAutoFit/>
          </a:bodyPr>
          <a:lstStyle/>
          <a:p>
            <a:pPr algn="ctr"/>
            <a:r>
              <a:rPr lang="en-US" sz="4000" b="1" cap="none" spc="300" dirty="0" smtClean="0">
                <a:ln w="22225" cmpd="sng">
                  <a:solidFill>
                    <a:schemeClr val="tx1"/>
                  </a:solidFill>
                  <a:prstDash val="solid"/>
                  <a:miter lim="800000"/>
                </a:ln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Digital Portfolio</a:t>
            </a:r>
            <a:endParaRPr lang="en-US" sz="4000" b="1" cap="none" spc="300" dirty="0">
              <a:ln w="22225" cmpd="sng">
                <a:solidFill>
                  <a:schemeClr val="tx1"/>
                </a:solidFill>
                <a:prstDash val="solid"/>
                <a:miter lim="800000"/>
              </a:ln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5" name="Picture 24" descr="OPPS Big Logo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643" t="17450" r="10564" b="27950"/>
          <a:stretch>
            <a:fillRect/>
          </a:stretch>
        </p:blipFill>
        <p:spPr>
          <a:xfrm>
            <a:off x="2987824" y="1268760"/>
            <a:ext cx="3024336" cy="3168352"/>
          </a:xfrm>
          <a:prstGeom prst="rect">
            <a:avLst/>
          </a:prstGeom>
        </p:spPr>
      </p:pic>
      <p:pic>
        <p:nvPicPr>
          <p:cNvPr id="2053" name="Picture 5" descr="http://www.munyungo.com/images/button_enter.gif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duotone>
              <a:prstClr val="black"/>
              <a:schemeClr val="accent1">
                <a:lumMod val="50000"/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3275856" y="1628800"/>
            <a:ext cx="2520280" cy="2520280"/>
          </a:xfrm>
          <a:prstGeom prst="rect">
            <a:avLst/>
          </a:prstGeom>
          <a:noFill/>
        </p:spPr>
      </p:pic>
      <p:sp>
        <p:nvSpPr>
          <p:cNvPr id="11" name="Rectangle 10"/>
          <p:cNvSpPr/>
          <p:nvPr/>
        </p:nvSpPr>
        <p:spPr>
          <a:xfrm>
            <a:off x="5616414" y="5111590"/>
            <a:ext cx="2859301" cy="523220"/>
          </a:xfrm>
          <a:prstGeom prst="rect">
            <a:avLst/>
          </a:prstGeom>
          <a:noFill/>
          <a:effectLst>
            <a:outerShdw blurRad="50800" dist="50800" dir="5400000" algn="ctr" rotWithShape="0">
              <a:schemeClr val="tx1"/>
            </a:outerShdw>
          </a:effectLst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Grade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4H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en-US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- 2012</a:t>
            </a:r>
            <a:endParaRPr lang="en-US" sz="28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930893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Mathematics – Structure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6" name="Group 5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7" name="Picture 6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8" name="Rectangle 7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Integrated Studies – Term 1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38100" dir="5400000" algn="t" rotWithShape="0">
                    <a:prstClr val="black"/>
                  </a:outerShdw>
                </a:effectLst>
              </a:rPr>
              <a:t>Integrated Studies – Term 2</a:t>
            </a:r>
            <a:endParaRPr lang="en-AU" sz="3200" b="1" dirty="0">
              <a:solidFill>
                <a:schemeClr val="bg1"/>
              </a:solidFill>
              <a:effectLst>
                <a:outerShdw blurRad="50800" dist="38100" dir="5400000" algn="t" rotWithShape="0">
                  <a:prstClr val="black"/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Integrated Studies – Term 3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Integrated Studies – Term 4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6" name="Picture 5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7" name="Rectangle 6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6C6CA"/>
            </a:gs>
            <a:gs pos="53000">
              <a:schemeClr val="accent1">
                <a:lumMod val="75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Visual Arts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8" name="Picture 7" descr="oppslogo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Rectangle 8">
              <a:hlinkClick r:id="rId2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6C6CA"/>
            </a:gs>
            <a:gs pos="53000">
              <a:schemeClr val="accent1">
                <a:lumMod val="75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7450"/>
            <a:ext cx="9144000" cy="923330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Physical education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8" name="Picture 7" descr="oppslogo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Rectangle 8">
              <a:hlinkClick r:id="rId2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6C6CA"/>
            </a:gs>
            <a:gs pos="53000">
              <a:schemeClr val="accent1">
                <a:lumMod val="75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err="1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japanese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8" name="Picture 7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Rectangle 8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612668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Back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6C6CA"/>
            </a:gs>
            <a:gs pos="53000">
              <a:schemeClr val="accent1">
                <a:lumMod val="75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923330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Music</a:t>
            </a:r>
            <a:endParaRPr lang="en-US" sz="54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8" name="Picture 7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9" name="Rectangle 8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612668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Back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9662409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26C6CA"/>
            </a:gs>
            <a:gs pos="53000">
              <a:schemeClr val="accent1">
                <a:lumMod val="75000"/>
              </a:schemeClr>
            </a:gs>
            <a:gs pos="100000">
              <a:srgbClr val="00B0F0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/>
                  </a:outerShdw>
                  <a:reflection blurRad="12700" stA="28000" endPos="45000" dist="1000" dir="5400000" sy="-100000" algn="bl" rotWithShape="0"/>
                </a:effectLst>
              </a:rPr>
              <a:t>School photos</a:t>
            </a:r>
            <a:endParaRPr lang="en-US" sz="32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0" y="5697284"/>
            <a:ext cx="988510" cy="1160716"/>
            <a:chOff x="0" y="5697284"/>
            <a:chExt cx="988510" cy="1160716"/>
          </a:xfrm>
        </p:grpSpPr>
        <p:pic>
          <p:nvPicPr>
            <p:cNvPr id="24" name="Picture 23" descr="oppslogo.jpg">
              <a:hlinkClick r:id="rId2" action="ppaction://hlinkpres?slideindex=1&amp;slidetitle=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25" name="Rectangle 24">
              <a:hlinkClick r:id="rId4" action="ppaction://hlinksldjump"/>
            </p:cNvPr>
            <p:cNvSpPr/>
            <p:nvPr/>
          </p:nvSpPr>
          <p:spPr>
            <a:xfrm>
              <a:off x="152655" y="5697284"/>
              <a:ext cx="683200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Home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" r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cap="all" spc="0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38100" algn="l" rotWithShape="0">
                    <a:prstClr val="black"/>
                  </a:outerShdw>
                  <a:reflection blurRad="12700" stA="28000" endPos="45000" dist="1000" dir="5400000" sy="-100000" algn="bl" rotWithShape="0"/>
                </a:effectLst>
              </a:rPr>
              <a:t>OPPS – Student Digital portfolio</a:t>
            </a:r>
            <a:endParaRPr lang="en-US" sz="3200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38100" algn="l" rotWithShape="0">
                  <a:prstClr val="black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5604" name="Picture 4" descr="http://thescrapbookhouse.files.wordpress.com/2010/07/reading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60088" y="1122611"/>
            <a:ext cx="1396765" cy="1402871"/>
          </a:xfrm>
          <a:prstGeom prst="roundRect">
            <a:avLst/>
          </a:prstGeom>
          <a:solidFill>
            <a:schemeClr val="accent1">
              <a:lumMod val="50000"/>
              <a:alpha val="70000"/>
            </a:schemeClr>
          </a:solidFill>
          <a:ln w="38100">
            <a:solidFill>
              <a:schemeClr val="tx1"/>
            </a:solidFill>
          </a:ln>
        </p:spPr>
      </p:pic>
      <p:sp>
        <p:nvSpPr>
          <p:cNvPr id="11" name="Rectangle 10"/>
          <p:cNvSpPr/>
          <p:nvPr/>
        </p:nvSpPr>
        <p:spPr>
          <a:xfrm>
            <a:off x="3666383" y="684467"/>
            <a:ext cx="1584176" cy="369332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Literacy</a:t>
            </a:r>
            <a:endParaRPr lang="en-US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2" name="Rectangle 11">
            <a:hlinkClick r:id="rId4" action="ppaction://hlinksldjump"/>
          </p:cNvPr>
          <p:cNvSpPr/>
          <p:nvPr/>
        </p:nvSpPr>
        <p:spPr>
          <a:xfrm>
            <a:off x="3953434" y="2648427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Reading</a:t>
            </a:r>
            <a:r>
              <a:rPr lang="en-AU" sz="1400" dirty="0" smtClean="0">
                <a:solidFill>
                  <a:schemeClr val="bg1"/>
                </a:solidFill>
              </a:rPr>
              <a:t> 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3" name="Rectangle 12">
            <a:hlinkClick r:id="rId5" action="ppaction://hlinksldjump"/>
          </p:cNvPr>
          <p:cNvSpPr/>
          <p:nvPr/>
        </p:nvSpPr>
        <p:spPr>
          <a:xfrm>
            <a:off x="3953434" y="3061869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Writing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14" name="Rectangle 13">
            <a:hlinkClick r:id="rId6" action="ppaction://hlinksldjump"/>
          </p:cNvPr>
          <p:cNvSpPr/>
          <p:nvPr/>
        </p:nvSpPr>
        <p:spPr>
          <a:xfrm>
            <a:off x="3457235" y="3461960"/>
            <a:ext cx="2002471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Speaking &amp; Listening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pic>
        <p:nvPicPr>
          <p:cNvPr id="25606" name="Picture 6" descr="http://www.yummybubby.com/wp-content/uploads/2010/09/maths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944534" y="1085322"/>
            <a:ext cx="1608646" cy="1440160"/>
          </a:xfrm>
          <a:prstGeom prst="roundRect">
            <a:avLst/>
          </a:prstGeom>
          <a:solidFill>
            <a:schemeClr val="accent1">
              <a:lumMod val="50000"/>
              <a:alpha val="70000"/>
            </a:schemeClr>
          </a:solidFill>
          <a:ln w="38100">
            <a:solidFill>
              <a:schemeClr val="tx1"/>
            </a:solidFill>
          </a:ln>
        </p:spPr>
      </p:pic>
      <p:sp>
        <p:nvSpPr>
          <p:cNvPr id="16" name="Rectangle 15"/>
          <p:cNvSpPr/>
          <p:nvPr/>
        </p:nvSpPr>
        <p:spPr>
          <a:xfrm>
            <a:off x="6765022" y="653274"/>
            <a:ext cx="1944216" cy="369332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Numeracy</a:t>
            </a:r>
            <a:endParaRPr lang="en-US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17" name="Rectangle 16">
            <a:hlinkClick r:id="rId8" action="ppaction://hlinksldjump"/>
          </p:cNvPr>
          <p:cNvSpPr/>
          <p:nvPr/>
        </p:nvSpPr>
        <p:spPr>
          <a:xfrm>
            <a:off x="7341086" y="2669498"/>
            <a:ext cx="912429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Number</a:t>
            </a:r>
            <a:r>
              <a:rPr lang="en-AU" sz="1400" dirty="0" smtClean="0">
                <a:solidFill>
                  <a:schemeClr val="bg1"/>
                </a:solidFill>
              </a:rPr>
              <a:t> 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18" name="Rectangle 17">
            <a:hlinkClick r:id="rId9" action="ppaction://hlinksldjump"/>
          </p:cNvPr>
          <p:cNvSpPr/>
          <p:nvPr/>
        </p:nvSpPr>
        <p:spPr>
          <a:xfrm>
            <a:off x="7088550" y="3078900"/>
            <a:ext cx="1338828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Measurement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19" name="Rectangle 18">
            <a:hlinkClick r:id="rId10" action="ppaction://hlinksldjump"/>
          </p:cNvPr>
          <p:cNvSpPr/>
          <p:nvPr/>
        </p:nvSpPr>
        <p:spPr>
          <a:xfrm>
            <a:off x="7046765" y="3467325"/>
            <a:ext cx="144783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Chance &amp; Data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20" name="Rectangle 19">
            <a:hlinkClick r:id="rId11" action="ppaction://hlinksldjump"/>
          </p:cNvPr>
          <p:cNvSpPr/>
          <p:nvPr/>
        </p:nvSpPr>
        <p:spPr>
          <a:xfrm>
            <a:off x="7284653" y="4253621"/>
            <a:ext cx="981359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Structure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21" name="Rectangle 20">
            <a:hlinkClick r:id="rId12" action="ppaction://hlinksldjump"/>
          </p:cNvPr>
          <p:cNvSpPr/>
          <p:nvPr/>
        </p:nvSpPr>
        <p:spPr>
          <a:xfrm>
            <a:off x="7404838" y="3871558"/>
            <a:ext cx="712054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Space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493613" y="693053"/>
            <a:ext cx="1800200" cy="369332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all" spc="0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Integrated</a:t>
            </a:r>
            <a:endParaRPr lang="en-US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5610" name="Picture 10" descr="http://www-static.sportingpulse.com/pics/00/00/03/62/36264_1_O.jpg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637641" y="1122611"/>
            <a:ext cx="1512144" cy="1340768"/>
          </a:xfrm>
          <a:prstGeom prst="roundRect">
            <a:avLst/>
          </a:prstGeom>
          <a:solidFill>
            <a:schemeClr val="accent1">
              <a:lumMod val="50000"/>
              <a:alpha val="70000"/>
            </a:schemeClr>
          </a:solidFill>
          <a:ln w="38100">
            <a:solidFill>
              <a:schemeClr val="tx1"/>
            </a:solidFill>
          </a:ln>
        </p:spPr>
      </p:pic>
      <p:sp>
        <p:nvSpPr>
          <p:cNvPr id="31" name="Rectangle 30"/>
          <p:cNvSpPr/>
          <p:nvPr/>
        </p:nvSpPr>
        <p:spPr>
          <a:xfrm>
            <a:off x="3489801" y="4222844"/>
            <a:ext cx="1937340" cy="369332"/>
          </a:xfrm>
          <a:prstGeom prst="rect">
            <a:avLst/>
          </a:prstGeom>
          <a:solidFill>
            <a:schemeClr val="accent1">
              <a:lumMod val="50000"/>
              <a:alpha val="30000"/>
            </a:schemeClr>
          </a:solidFill>
          <a:effectLst>
            <a:outerShdw blurRad="50800" dist="50800" dir="5400000" algn="ctr" rotWithShape="0">
              <a:schemeClr val="tx1"/>
            </a:outerShdw>
          </a:effectLst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b="1" cap="all" dirty="0" smtClean="0">
                <a:ln w="9000" cmpd="sng">
                  <a:noFill/>
                  <a:prstDash val="solid"/>
                </a:ln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  <a:reflection blurRad="12700" stA="28000" endPos="45000" dist="1000" dir="5400000" sy="-100000" algn="bl" rotWithShape="0"/>
                </a:effectLst>
              </a:rPr>
              <a:t>Specialists</a:t>
            </a:r>
            <a:endParaRPr lang="en-US" b="1" cap="all" spc="0" dirty="0">
              <a:ln w="9000" cmpd="sng">
                <a:noFill/>
                <a:prstDash val="solid"/>
              </a:ln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2" name="Rectangle 31">
            <a:hlinkClick r:id="rId14" action="ppaction://hlinksldjump"/>
          </p:cNvPr>
          <p:cNvSpPr/>
          <p:nvPr/>
        </p:nvSpPr>
        <p:spPr>
          <a:xfrm>
            <a:off x="2524132" y="6100422"/>
            <a:ext cx="708784" cy="52322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Visual</a:t>
            </a:r>
          </a:p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Arts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3" name="Rectangle 32">
            <a:hlinkClick r:id="rId15" action="ppaction://hlinksldjump"/>
          </p:cNvPr>
          <p:cNvSpPr/>
          <p:nvPr/>
        </p:nvSpPr>
        <p:spPr>
          <a:xfrm>
            <a:off x="5535945" y="6090898"/>
            <a:ext cx="1048685" cy="523220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Physical</a:t>
            </a:r>
          </a:p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Education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4" name="Rectangle 33">
            <a:hlinkClick r:id="rId16" action="ppaction://hlinksldjump"/>
          </p:cNvPr>
          <p:cNvSpPr/>
          <p:nvPr/>
        </p:nvSpPr>
        <p:spPr>
          <a:xfrm>
            <a:off x="3459855" y="6100422"/>
            <a:ext cx="998991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Japanese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39" name="Rectangle 38"/>
          <p:cNvSpPr/>
          <p:nvPr/>
        </p:nvSpPr>
        <p:spPr>
          <a:xfrm>
            <a:off x="3441247" y="4869783"/>
            <a:ext cx="1008112" cy="11521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5614" name="Picture 14" descr="http://dualnetworking.com/wp-content/uploads/2010/04/art.jpg"/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2295038" y="4869783"/>
            <a:ext cx="1127183" cy="112718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616" name="Picture 16" descr="http://aussiefavourites.com.au/cornershop/images/sherrinKB_footy.jpg"/>
          <p:cNvPicPr>
            <a:picLocks noChangeAspect="1" noChangeArrowheads="1"/>
          </p:cNvPicPr>
          <p:nvPr/>
        </p:nvPicPr>
        <p:blipFill>
          <a:blip r:embed="rId18" cstate="print"/>
          <a:srcRect/>
          <a:stretch>
            <a:fillRect/>
          </a:stretch>
        </p:blipFill>
        <p:spPr bwMode="auto">
          <a:xfrm>
            <a:off x="5496697" y="4868120"/>
            <a:ext cx="1127183" cy="11271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5618" name="Picture 18" descr="http://www.kushu.com/images/nintai.gif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>
            <a:off x="3457235" y="4869783"/>
            <a:ext cx="848108" cy="1221115"/>
          </a:xfrm>
          <a:prstGeom prst="rect">
            <a:avLst/>
          </a:prstGeom>
          <a:noFill/>
        </p:spPr>
      </p:pic>
      <p:pic>
        <p:nvPicPr>
          <p:cNvPr id="1026" name="Picture 2" descr="http://t2.gstatic.com/images?q=tbn:ANd9GcRMRIA0_MgdU1IOFQFBh55Q-JXmLmN6VnCObsKfqeW1VBxgfTR75UOh8fk">
            <a:hlinkClick r:id="rId20"/>
          </p:cNvPr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9714" y="4869783"/>
            <a:ext cx="1056983" cy="1141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Rectangle 37">
            <a:hlinkClick r:id="rId22" action="ppaction://hlinksldjump"/>
          </p:cNvPr>
          <p:cNvSpPr/>
          <p:nvPr/>
        </p:nvSpPr>
        <p:spPr>
          <a:xfrm>
            <a:off x="4664105" y="6100422"/>
            <a:ext cx="691215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none">
            <a:spAutoFit/>
          </a:bodyPr>
          <a:lstStyle/>
          <a:p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Music</a:t>
            </a:r>
            <a:endParaRPr lang="en-AU" sz="1400" dirty="0">
              <a:solidFill>
                <a:schemeClr val="bg1"/>
              </a:solidFill>
              <a:effectLst>
                <a:outerShdw blurRad="50800" dist="50800" dir="5400000" algn="ctr" rotWithShape="0">
                  <a:schemeClr val="tx1"/>
                </a:outerShdw>
              </a:effectLst>
            </a:endParaRPr>
          </a:p>
        </p:txBody>
      </p:sp>
      <p:sp>
        <p:nvSpPr>
          <p:cNvPr id="40" name="Rectangle 39">
            <a:hlinkClick r:id="rId23" action="ppaction://hlinksldjump"/>
          </p:cNvPr>
          <p:cNvSpPr/>
          <p:nvPr/>
        </p:nvSpPr>
        <p:spPr>
          <a:xfrm>
            <a:off x="889657" y="2568834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Term 1</a:t>
            </a:r>
            <a:r>
              <a:rPr lang="en-AU" sz="1400" dirty="0" smtClean="0">
                <a:solidFill>
                  <a:schemeClr val="bg1"/>
                </a:solidFill>
              </a:rPr>
              <a:t> 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42" name="Rectangle 41">
            <a:hlinkClick r:id="rId24" action="ppaction://hlinksldjump"/>
          </p:cNvPr>
          <p:cNvSpPr/>
          <p:nvPr/>
        </p:nvSpPr>
        <p:spPr>
          <a:xfrm>
            <a:off x="889015" y="2963729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Term 2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44" name="Rectangle 43">
            <a:hlinkClick r:id="rId25" action="ppaction://hlinksldjump"/>
          </p:cNvPr>
          <p:cNvSpPr/>
          <p:nvPr/>
        </p:nvSpPr>
        <p:spPr>
          <a:xfrm>
            <a:off x="893304" y="3367584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Term 3</a:t>
            </a:r>
            <a:r>
              <a:rPr lang="en-AU" sz="1400" dirty="0" smtClean="0">
                <a:solidFill>
                  <a:schemeClr val="bg1"/>
                </a:solidFill>
              </a:rPr>
              <a:t> </a:t>
            </a:r>
            <a:endParaRPr lang="en-AU" sz="1400" dirty="0">
              <a:solidFill>
                <a:schemeClr val="bg1"/>
              </a:solidFill>
            </a:endParaRPr>
          </a:p>
        </p:txBody>
      </p:sp>
      <p:sp>
        <p:nvSpPr>
          <p:cNvPr id="45" name="Rectangle 44">
            <a:hlinkClick r:id="rId26" action="ppaction://hlinksldjump"/>
          </p:cNvPr>
          <p:cNvSpPr/>
          <p:nvPr/>
        </p:nvSpPr>
        <p:spPr>
          <a:xfrm>
            <a:off x="889015" y="3769737"/>
            <a:ext cx="1008112" cy="307777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14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Term 4</a:t>
            </a:r>
            <a:r>
              <a:rPr lang="en-AU" sz="1400" dirty="0" smtClean="0">
                <a:solidFill>
                  <a:schemeClr val="bg1"/>
                </a:solidFill>
              </a:rPr>
              <a:t> </a:t>
            </a:r>
            <a:endParaRPr lang="en-AU" sz="1400" dirty="0">
              <a:solidFill>
                <a:schemeClr val="bg1"/>
              </a:solidFill>
            </a:endParaRPr>
          </a:p>
        </p:txBody>
      </p:sp>
      <p:pic>
        <p:nvPicPr>
          <p:cNvPr id="2" name="Picture 1">
            <a:hlinkClick r:id="rId27" action="ppaction://hlinksldjump"/>
          </p:cNvPr>
          <p:cNvPicPr>
            <a:picLocks noChangeAspect="1"/>
          </p:cNvPicPr>
          <p:nvPr/>
        </p:nvPicPr>
        <p:blipFill>
          <a:blip r:embed="rId2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40" y="5113932"/>
            <a:ext cx="1718147" cy="1702181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2293813" y="4868120"/>
            <a:ext cx="4330067" cy="1153791"/>
          </a:xfrm>
          <a:prstGeom prst="rect">
            <a:avLst/>
          </a:prstGeom>
          <a:noFill/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English – Reading</a:t>
            </a:r>
            <a:endParaRPr lang="en-AU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>
              <a:hlinkClick r:id="rId2" action="ppaction://hlinksldjump"/>
            </p:cNvPr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4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English - Writing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English – Speaking &amp; Listening</a:t>
            </a:r>
            <a:r>
              <a:rPr lang="en-AU" sz="3200" dirty="0" smtClean="0">
                <a:solidFill>
                  <a:schemeClr val="bg1"/>
                </a:solidFill>
              </a:rPr>
              <a:t> 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Mathematics - Number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Mathematics - Measurement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Mathematics – Chance &amp; Data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584775"/>
          </a:xfrm>
          <a:prstGeom prst="rect">
            <a:avLst/>
          </a:prstGeom>
          <a:solidFill>
            <a:schemeClr val="accent1">
              <a:lumMod val="50000"/>
              <a:alpha val="70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en-AU" sz="3200" b="1" dirty="0" smtClean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rPr>
              <a:t>Mathematics – Space</a:t>
            </a:r>
            <a:endParaRPr lang="en-AU" sz="3200" dirty="0">
              <a:solidFill>
                <a:schemeClr val="bg1"/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5661248"/>
            <a:ext cx="988510" cy="1196752"/>
            <a:chOff x="0" y="5661248"/>
            <a:chExt cx="988510" cy="1196752"/>
          </a:xfrm>
        </p:grpSpPr>
        <p:pic>
          <p:nvPicPr>
            <p:cNvPr id="5" name="Picture 4" descr="oppslogo.jpg"/>
            <p:cNvPicPr>
              <a:picLocks noChangeAspect="1"/>
            </p:cNvPicPr>
            <p:nvPr/>
          </p:nvPicPr>
          <p:blipFill>
            <a:blip r:embed="rId2" cstate="print"/>
            <a:stretch>
              <a:fillRect/>
            </a:stretch>
          </p:blipFill>
          <p:spPr>
            <a:xfrm>
              <a:off x="0" y="5949280"/>
              <a:ext cx="988510" cy="908720"/>
            </a:xfrm>
            <a:prstGeom prst="rect">
              <a:avLst/>
            </a:prstGeom>
            <a:ln>
              <a:noFill/>
            </a:ln>
            <a:effectLst>
              <a:softEdge rad="112500"/>
            </a:effectLst>
          </p:spPr>
        </p:pic>
        <p:sp>
          <p:nvSpPr>
            <p:cNvPr id="6" name="Rectangle 5">
              <a:hlinkClick r:id="rId3" action="ppaction://hlinksldjump"/>
            </p:cNvPr>
            <p:cNvSpPr/>
            <p:nvPr/>
          </p:nvSpPr>
          <p:spPr>
            <a:xfrm>
              <a:off x="179512" y="5661248"/>
              <a:ext cx="572593" cy="307777"/>
            </a:xfrm>
            <a:prstGeom prst="rect">
              <a:avLst/>
            </a:prstGeom>
            <a:solidFill>
              <a:schemeClr val="accent1">
                <a:lumMod val="50000"/>
                <a:alpha val="70000"/>
              </a:schemeClr>
            </a:solidFill>
          </p:spPr>
          <p:txBody>
            <a:bodyPr wrap="none">
              <a:spAutoFit/>
            </a:bodyPr>
            <a:lstStyle/>
            <a:p>
              <a:r>
                <a:rPr lang="en-AU" sz="1400" b="1" dirty="0" smtClean="0">
                  <a:solidFill>
                    <a:schemeClr val="bg1"/>
                  </a:solidFill>
                  <a:effectLst>
                    <a:outerShdw blurRad="50800" dist="50800" dir="5400000" algn="ctr" rotWithShape="0">
                      <a:schemeClr val="tx1"/>
                    </a:outerShdw>
                  </a:effectLst>
                </a:rPr>
                <a:t>Next</a:t>
              </a:r>
              <a:endParaRPr lang="en-AU" sz="1400" dirty="0">
                <a:solidFill>
                  <a:schemeClr val="bg1"/>
                </a:solidFill>
                <a:effectLst>
                  <a:outerShdw blurRad="50800" dist="50800" dir="5400000" algn="ctr" rotWithShape="0">
                    <a:schemeClr val="tx1"/>
                  </a:outerShdw>
                </a:effectLst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1145</TotalTime>
  <Words>118</Words>
  <Application>Microsoft Macintosh PowerPoint</Application>
  <PresentationFormat>On-screen Show (4:3)</PresentationFormat>
  <Paragraphs>61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Department of Education and Training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David Flint - Technology Cooordinator OPPS</dc:creator>
  <cp:lastModifiedBy>Tess Haycox</cp:lastModifiedBy>
  <cp:revision>247</cp:revision>
  <dcterms:created xsi:type="dcterms:W3CDTF">2007-03-18T10:47:47Z</dcterms:created>
  <dcterms:modified xsi:type="dcterms:W3CDTF">2012-03-27T00:35:56Z</dcterms:modified>
</cp:coreProperties>
</file>